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2" r:id="rId9"/>
    <p:sldId id="274" r:id="rId10"/>
    <p:sldId id="282" r:id="rId11"/>
    <p:sldId id="280" r:id="rId12"/>
    <p:sldId id="281" r:id="rId13"/>
    <p:sldId id="275" r:id="rId14"/>
    <p:sldId id="283" r:id="rId15"/>
    <p:sldId id="284" r:id="rId16"/>
    <p:sldId id="277" r:id="rId17"/>
    <p:sldId id="268" r:id="rId18"/>
    <p:sldId id="273" r:id="rId19"/>
    <p:sldId id="269" r:id="rId20"/>
    <p:sldId id="279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Modeler (Ryan)</a:t>
            </a:r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:a16="http://schemas.microsoft.com/office/drawing/2014/main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:a16="http://schemas.microsoft.com/office/drawing/2014/main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:a16="http://schemas.microsoft.com/office/drawing/2014/main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(Charles)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Demo!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/>
              <a:t>hyperparamters</a:t>
            </a:r>
            <a:r>
              <a:rPr lang="en-US" dirty="0"/>
              <a:t> 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(Paul)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684" y="804672"/>
            <a:ext cx="3766633" cy="58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559</Words>
  <Application>Microsoft Macintosh PowerPoint</Application>
  <PresentationFormat>Widescreen</PresentationFormat>
  <Paragraphs>122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MV Boli</vt:lpstr>
      <vt:lpstr>Segoe UI</vt:lpstr>
      <vt:lpstr>Arial</vt:lpstr>
      <vt:lpstr>Calibri</vt:lpstr>
      <vt:lpstr>Calibri Light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 (Paul)</vt:lpstr>
      <vt:lpstr>Git Repo Structure</vt:lpstr>
      <vt:lpstr>Component 1: Preprocessor</vt:lpstr>
      <vt:lpstr>Component 1: Preprocessor</vt:lpstr>
      <vt:lpstr>Component 1: Preprocessor </vt:lpstr>
      <vt:lpstr>Component 1: Preprocessor </vt:lpstr>
      <vt:lpstr>Component 2: Topic Modeler (Ryan)</vt:lpstr>
      <vt:lpstr>Component 3: Recommender</vt:lpstr>
      <vt:lpstr>Component 3: Recommender – knn_prediction</vt:lpstr>
      <vt:lpstr>Component 4: Sentiment Analyzer (Charles)</vt:lpstr>
      <vt:lpstr>Demo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Yumeng Ding</cp:lastModifiedBy>
  <cp:revision>46</cp:revision>
  <dcterms:created xsi:type="dcterms:W3CDTF">2018-05-27T21:03:01Z</dcterms:created>
  <dcterms:modified xsi:type="dcterms:W3CDTF">2018-05-29T19:49:28Z</dcterms:modified>
</cp:coreProperties>
</file>